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6" r:id="rId5"/>
    <p:sldId id="264" r:id="rId6"/>
    <p:sldId id="258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99000">
              <a:schemeClr val="accent1">
                <a:tint val="44500"/>
                <a:satMod val="160000"/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icomments.com/dc1/11/150654/1506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0549"/>
            <a:ext cx="4676775" cy="200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okingforloves.com/animated%20gif%20friends%20images%20love/welcome/animated%20gif%20welcome%20glitter%20images%20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275511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0270" y="457199"/>
            <a:ext cx="6479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3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 ২-২ এর </a:t>
            </a:r>
          </a:p>
          <a:p>
            <a:pPr algn="ctr"/>
            <a:r>
              <a:rPr lang="bn-BD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 ও ১২ নং </a:t>
            </a:r>
            <a:endParaRPr lang="en-US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9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" y="1219200"/>
            <a:ext cx="913102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3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5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সাধারণ গণিত</a:t>
            </a:r>
          </a:p>
          <a:p>
            <a:pPr algn="ctr"/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শ্রেণী</a:t>
            </a:r>
          </a:p>
          <a:p>
            <a:pPr algn="ctr"/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41835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দুপাশের মধ্যে কি কোনো সম্পর্ক আছে?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0217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গণিতে এ ধরনের সম্পর্ককে কি বলা হয়?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8903" y="5715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অন্বয় বলা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28600"/>
            <a:ext cx="2514600" cy="382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মধু</a:t>
            </a:r>
          </a:p>
          <a:p>
            <a:pPr algn="ctr"/>
            <a:r>
              <a:rPr lang="bn-BD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ঘাস</a:t>
            </a:r>
          </a:p>
          <a:p>
            <a:pPr algn="ctr"/>
            <a:r>
              <a:rPr lang="bn-BD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মাংস</a:t>
            </a:r>
          </a:p>
        </p:txBody>
      </p:sp>
      <p:sp>
        <p:nvSpPr>
          <p:cNvPr id="19" name="AutoShape 2" descr="data:image/jpeg;base64,/9j/4AAQSkZJRgABAQAAAQABAAD/2wCEAAkGBxQSEhQUExQWFhUXGBcYFxcYGBQYFRwVFxgYFhUcGBwYHCggGBolHRcUITEhJSksLi4uGR8zODMtNygtLisBCgoKDg0OGxAQGywkICUsLCwsLCwsLCwsLCwsLCwsLCwsLCwsLCwsLCwsLCwsLCwsLCwsLCwsLCwsLCwsLCwsLP/AABEIAMIBAwMBIgACEQEDEQH/xAAcAAACAgMBAQAAAAAAAAAAAAAEBQMGAAIHAQj/xABAEAABAwIEAwYEBAQEBQUAAAABAgMRACEEBRIxQVFhBhMicYGRBzKhsULB0fAUI1LhFXKC8TNDYrLCJFOSouL/xAAZAQADAQEBAAAAAAAAAAAAAAABAgMEAAX/xAArEQACAgEDAwIGAgMAAAAAAAAAAQIRAxIhMSJBUQRxEzJCYYHwFJGhsdH/2gAMAwEAAhEDEQA/AOWrVAoFx2iXEEignW6yY0gnhvUjTdRpqTvao77ANyYrQKrQrrZCaFUGidtVbRWIbrR1UUnL2DROlAivCAKDOIrwvE0dDOtBKna8CpoMqrA/FNoO1B5cioXMTUIfmoHV10cfkISXq3acml2qtm3Ip3j2FsZKFCrrU4mvAqaCi0cydldEh6l4NSpVQlCzhil21YHL0G25UwcqLgEnfctS1eJg1JiX6ASkqIABJNgBck9BVcePbcDGTb9FYZla50JJim6exTjTYU+oJdWk92yCC4VEjTqj5UgSTPTnV6wOTJaw6Wkj5RJNpKjvJqU5RukWjidXI5QlwzB4UQSIqftWz3b8xGofUW/SlHf02i9yT22NMYBwoI0S6ZoYitENkKYDW4qOtgaY4201la6qyuOHyCK8dQDQCHDNHIVWNx0joGLU1qvDxRyVCtH1CipuxaFmxrO+ipnGqEdFXVM7dB+GeKrJBJ5DehMWszBBB6iK678O+yyEpDikgkoEKi4m52/OrB2g7Osuo0rQFT0AUI5Ecag8qi7S2LrBa5PnpKqkCquPaHsKWypTJKk76d1Dj6/eqgUxV45IzVojOEo8nhVUJrZaq1qiQpgNZVg7O9jsTjLpToR/WuQm+0c+HvXQMr+HeHaGpSVPrEXWe7anj1IrPk9Vjxurt/Yvj9PkmrXBx6tw0rkfY8dq7wgsMjSlzBMcSEI71ZMAD1hPuKjRimlqgrxBmJCMMhNovfSTU/5bf0/v9Ff4lfUcXw2TvuCUtqI9vvTjBdisauNLBv1AA9dvaupZhhGw1rlbcbfxA1FVv6SdrnblU+HwWHdalCsO6qLTCUk/9Wk8h1qcvWfYpH0a7s5m18Oscr/loB5F1ufYE9akxHw+xrYJLaTEbKB8/ar8vInbH/D8OuI8TT5SbbxIB360PiXlsmSjHsDqP4hqRO5Gox5RvzpH6jI+K/fyH+NjXN/v4OTY/LXWjC21J8waA70zXZm+0DK1aVLacVtHiQu8H5VfrxrDlGCfQpSW29UmSEgGTG/nI+lOvVuPzxEfo0/kkcXJJphl+MLB1tjxDZRFwelW9PYaHJhWkKvaQeQFo/3q0ZR2QbKwtxACUKC9O90iw8pi3SqT9XjoWHpp2QdmsrWkd9iTqeWEqJXfTNwkcoEfWrbgFoSBrMzcDTcg7k2teevlBpTmGMAkm0qgQee5J4Af2vtQ7bToMrcDaCdQSCVLI2BVpiNuXrWfE3J6mWyUulFY+KmHQpSCgAETIlsWsLjUI9BXPU10Tt9mydOiyjtKCqE8pv8AuK542mt8flPPnyYoVAoUSRUjTM0dVCgBFa01XgrUOrCkUVkTOA4rKZpwlZQ+KjiJaRRANqCdcvRbK5FLJbDxPC4dq0Lt6x40PNco2AKUu1BOLk0SRag3BBpoJHSPojsi8O4ai40JM25chReYupG61eUADymAUn1pD8L8ySvCJmJSNJ8x57U3zAKUdWoSdkiIjlMXrG9rRsW6FSsSkqgSDwBMzzjnw+X6Ulzfsw1iVFaQEOH5pnQvh4hwV19+jXGmUkOBITzVtPCYA95oVvHBJgld7RHHmk3EfrUpXHqiVjUtpFOxnw9WVfylAXulW456Tx3pxk3w0CJW6oOG+lN9OwjV61a8A2pxwKNkpFxudulK+0va9QX/AA7I0yIK42PPcCKKz5J9NgeHHHqosOTZS6IOIeQy0ICG0ASBwudrTtTHNMqyxpKnMQVOAbhxbik8eE7X+g5Um7IZEshLrjinVqjSomR6cvWte2PZ/DsnvsfiVrn5MM38yjwCQLnlS41cmor8jz2XU/wZlnaAOHTl+XpSjYOFISmIF5AnlbjW2d5likAgqcKiCEoYaJF5glSuHtxqr5t8Q8W0gIwuAOHaCgEFaFkkWMRAF7+hpl2ZzrN31BbqGw1BnUkpVfaBvyHrXZMco9Tr+zseSL6V/oRZxk2IfHe4x0oEDQlROsEi5BBgHpepx2EW62Cw83F9KYOjfiQTyPrUXbBvErW6vFaSyhI7sIP9S0apG8hIPvRvZzD5hhEPQjvG1ay0AoakqJkHxcOk1zlNRtSXt2OUYuVOL9+5vk2UY5oqSNbB0kJCTrZJHMmY5bDajuz3xHWhwsYxBbcmAopIBM8Ry68qrKPiljsOru32UFafmCgUq24x6U9y3t3hMWf/AF2BU3MgOpQXEi9gbBXIWqnwZveSXumJ8aC2T/DLLneOwLxQrFMaTbQ+hIKb3sRtsN6iy3MsEolDDo1RI1fMVbcbcAKaYjI0JaJahbChqTHAESPT9a5h2tbZYcGptSPENJFhtMCPtUupvTLkfpitSOgZjmSglKflVxO8Qb+4CooTA48rKgLpAj5oV1J853+1KezueMPNd2SVCdWoxa0Getq2eAaWS2VpAspd4UCJnhMfXnSPHe1bjKdb9jdvENJdHeIShKLhShqvbTpAmABcTBvUuP7SsJ1Kbk81KSQCesgxw4zSfD4nDvElRCnAbKFjE2uSUg+nqNq2xOEbUCpayqPliLdJUFEewNa4w0rcyznZT+0eYKeVIQUpPEFOgnjbT+dKEMGrVjMGLlMQeMKPvqMHzil6MPTTy0Y3yISwZoxhqKYLw4qRLIqcs9oAO03NTKwoPCpEoipUqqEpvscCfw9ZRc1lDWzijqVNF4Xag6a4NA0CvWyOkNHkDeVWgqfFpvWjbdBNUB8k6NqFeTRABrA3NKnRzG/YztKrBrI/5avmH6da6Tgs8Q4CprxcwCkEW208a5AjDU0yzHLaI0x5xw48ifImpzUZOymPK1szpDhfekad9gEkLAtvptufTrtU+UZE42oiRHGxMEdZtx2HrU+A7xxpvQpzxgEmQr6E7dBTR8DDI2uRwBgfeKyZZpKkbscG9wfMcUGkaEkelj9Kqxynvn2y+oITKdKba1q4TxCZo7MczThWjisRCif+C3I8R2nnHWK2+HGUKxeJ/j8YbQS2gnwACDqSDwt0Ii/CkxQdauP+j5JJOjreQ5aG0i0WgeXSh+0uOw2EBxDjXeOxCEoTqdURsEjnJ360o7R/EbCs4dS2Fh5zV3aUp/r69OtS5tj1pYaSsjvlIlagBIJv4Z2vHtW5JY4UjH1ZJ2ym4jOM1xTyVOMnDMKWEtsBKS4rwlRK1KB0pABkxxio857bt4UlpxpxboIBSkQm8CyjY3IroGLzRvC4QOvGSBCSfmUsiwH/AFKPvNVDO82ZYQFvAKcUICQJUVRMCsfqKc02rs14LUWk6oqyljEDWMOWNSxJn5kpClFXoQJ6UZi+0y8C62y80pfhGp0SUlEAagn8JmZjzr1GOceLQW2W0qAkWKT3iVeEHhA386P7KZwpxSmnkjwE90tUalIkgW5jb/eot+Vt4sql4e4P2pzcthlaWmnUPFIbdUjUtCibSg/MPIg3pvlva95hYZzXAJaQfCMQ2kFna5VvpTA58KPyNLL+JXhn0jUgpxDHVMjV5KSobclCnefv+MJN0GxSoApO4uD6VqwVDGnRmzXKdDdpKC2AiCgiREaYItEcKo3a/s+33a1LTqATcDYwPpYx6miMV2mw2Xrw7N0sugpT8xSgiNNzwMkdIobCdr2MwW9hR4XBqAB2Wnjp29qtljqVk4OnRyXI3sK6tSW5aXPguYIHO96tDGbuNw1iNRB4qFjy51z7tVk6sHiVpEhIUSg8ImLVc8lxJx2FlUFxu19oA3pMuNUpLgOOfMXyR5n2MS4e+w61K5pKwkknjJBgdIoB51xICVzM3BkyBzk3HWfKm/ZfMfGUFaUFNiFagfMWvTLtFg0qGtISoxvF/wD7G/tSOcq0sE4LS3EqS1zxPkSSPQ1Eak03rxSazuVmMjisrCYr0GuARKXWne1L3c1MjCWmm2GUWDBdZRPc1ldaO0lXOGtUrIgVIgGKKbw9q2yn5ChViBet8MKZt5frN6ncysAWpXnjwCnyLwzNT4fCRRTWGqfRFRll7CgncVJh2tKwq1j0j60SE1qaTWzjr2QYxt1sKQgJhIGlJFjxgptFDYLDDEvnxOFCD49R8PLSLCfWq9kDz2HwDrySNjpvadpkmJ6RT3seotZet9SgVELcMlJTq/8AjbbjUnHlnr453FBON7M4bGPBxclDI0BIMIkeVqAy1K8xGYIwy0oUhPcNpMi3Ene5uOlRdnczUMrcdstag4YgwokkbATVd7CO4vLV+BJdL11MpIMqJOnST+Lb3NWxVbUnxshcl1cVyEdnfhtikAJfCUFpwOtwUq1EbpUJ2MW86vucNqViMKpSFBI1JWCbCwUBY801UO3fxExLSksKwimnVAG67xOyVJsTNvaqqPiXjNIStsEJII5iLiedanGUlZmUox2L38T8T36G2Ui6XWz5BJkk+k0nzTxPNOkSlE6jM3UQlISOZkz5UX2jwLjmFZxzSgpt1KFqbgak6hNj6kUmwL5MJJUbdLGSZ9eVYJ6r3+/+TZDTWxacvaSAESTpIPiMmSZP60Bm2FSp/UqEoDUBQsdSiSdKhtsPpW+HxRmSN7+s3/flSXtFmKkp69Nv78KjGLcispJRNMLmTjGMwbynJ0FbS1f1JUICjHMhPqPe8ds8+aLAduSCEgCCdSvCInqR9a427ilqUkJBJVFufKaZZtma8MltDkKUCFBG9xsa9CEHwYZTXJ03MskaxjaO9BUpAChwGqNgTfccOVV3sb8N3UYv+IcUA2klSEpJmT8t5MAeftVRa+IuJKxqSNE3AEqj/VY3jpHvVswXxg0thPdBfCUJUiDwmZH0FaNEkR1RYvxobOZvYRYSpBvJIK9QGqLfKATt0pgww3g9KEWC1HkbnbzvzqkZnmThxf8AGwq67jkk7Cem36U27XZsAGlAqTqUlXSBeLVCULaS4KxlS3JO0uGQy6h8pkKI1HUCfQbdae5pilBtsoIKFcyOVwRzpP2hUl/D6laYgKSvSSZ/I/rRGUKGIwaCkEkAWtMj1j98KHZMPdoU49vSs23v70OTNPn8IXmrA6k7iIPXelP+HqG/tWWdJ7maeNpgTgrxlsmi2mJN6MQwBVIpUcoohZw8Ctyg8KIC+FFNJFHZjxpir+EVWU51prK6kPpiVEsAVKhArF1iDU7Mhu0dJqdx0GoK1UaSk3Z2omkVG4a0CqymAazReUYPvnkNkxqIEwTvQ0cK6V8NuzYSf4hxEn8AMz5xsKZD44OUqB/imx3OCQy2k6AI4gSPIXN6zJHteSOqEq0tqTqjw2EcbewtTX4pMKXh1AQBHr6ch7Uo7Bq1ZDiwdkpdv6fQfvlVlC419zc5VJewN2fUpjJQsg+FC1QDfjzEfel+VvrXhWHdSkOwCFpAkHgac4PBrX2eUEQVFlfyjfxEna23Gub5TnmJTh0NNNqV4onQoiBFgoe3Sk+C5amudQ/xVHSnxR0PMs3ZzBlLOYjunUFQbxSEkJFvxz8kjfdJ5i1IM77FYlrBuYhOJYeZSkqCkDxqT0PCj3sGFgeIgwNQiQJuZB2PWmwcKcI6xMNrbKDyg2ME8f1rln4s54PBVuyWeuMNOYB26E6VI2IHeJClDrv96JZgLBi37NA5XlvjEfrbnJ386sf8Onc8r8v7UuVpzsbGmo0arx6BxuNtovMgc+VVrPH9Z5T0H5VYcXlwJBH5/SPWluZ5eAmT6EkRw5GhDSmdO2hFlr6W1hahtz/dtqQY/Fu4vElxKSVKPgSBNk8h6U6xrUoVAHIb1P2ESGsQHVCdKSkDiCbzbetuNpJsxzi20ibDdk8U6AHENsIIBU4qQQDynjTReXNltLGFT/JT/wAV5QhS1D+kEbcdVe5jhlYjEFxaiociSYnlNHLxeHRdTpBNwkkpuLWTFhaoZMr4iXx4lzIQsYQMktrVqDhISFQYttfhFKe2TJQ0ykz4SQDwgDw/StM1x/e49otmYUACN97g38/emnxFQe7QTtrHEcjVscXGUW+5HJJSi6JmhGASVSRoFtz7RRnwvdSpC25ggzAmY5wdx7VpmTgZy9qVbtiDFj9LG+1V3sO7/wCoBEzPOm0dLBq6kdWRg0oUSBE76dj5ilue5bp8YFvO3udqsb2Xd4jXeYm2/txqJzBB1opVeOMlJ6TFY8mK+Sr6kc9i9epM1vmOGLSyk/n+YFCIfipLbYy3QT3XGtwY2oVWK4VI09Rctg2ekGsrwrFe1KxRaU1rFFPCoEpmnTJnkVqlNTKRUdcmcYG6901uK9ihYQvs/lJxL6EcCRMmJHIcT6V9AYHBoZbShCQAkAAWAt0rnXwzytCSVmCuOv5wSPpXQsTi0gG+wvWvFGlbNGOOxzn4sY890oCDY+X0pl8PsCj/AABSUJSSttxShvKiDdXWwtwtVI+Kjq3PCAQkm0zf6fauk9jlN4PJ0d4QlAbUVKgidXQmSeFXh8rHnepUQfCB1LuWMi/h1oUCZuCZ9Kh7avs4JkFDNyrSlCAAVKJ5Ada5/wBju13+GOFCkn+HcWtUk2hWxAA4W41dMnz443A41xx1KUpU53awJUlu5FiLnlSZIKS4Gxy0vkDXh9cakiTEwZvYx9aAzFBI0m0/b8tuNF4PLSzh2u6XHepBMk6g1usi13DaTzO8ChVK+YgG0xXntKLNydo0y9IBJ2jY/pWoQdRMnnBi30t6VmFVc7+XOZ4VK+D034Tt72NMuRXwaviAbzYnjflPOkmcPK/FG/WONtt9/SnLySY+u+0feKVYpJvxienGJtwqsCcxApoiff36VmShKXxOy0mfNNx91VPil2HtNQqGktrE2WPLxAi/0q/ajP3stmGSkHxaY4K/DHmPM7/3oDO8sw76kd4YInSZhVjceVeYx5PdRp+YEApJA1/Nw9bUlawCcUE+Jxt5qFL1XHp0tv12pceNvqsfJkS6aLHgOzrDSw42jxDz4+f6Uu7fNH+DKlTOoeQv5Uuw+dhGJWXHQUphKADIjyA3pl8Q8YlWEQAoeNSeIuBew3n0rVGLTVmWUk06B+02HW5lWFcn5UgKTwIAIm9waqXZfF6HhIkW23rsDTKXMvDZ27sR0tz41QezeQKDxPy3sFTeOsfpT2tIK6jq+TY1C2xChPW3329qnw6ylwgqN7gGPuN6iy9hOkAoH0/WKiXhEgyk8eoPsTwqElsWi9yudu8JfXAvyBH5xPpVJUDXS8/WVNKCoMe3qDVJZwsnasskrEnHcVttGj2mjFHOMAV4mKlNoGyAu7rKLNe1KxBIlRNHYdrnQjZiiW3IFPIkbYlEUFRDrk1CpNBHGyFVM03cXjryqFlHGi2002wUdC+H60oCkoBKjBW4ozvt01dPvVuxD6ECAmVH1v6/eqJ2EKlOQJkzczpTa+kcVRx4D3q94t5toEqIgDpw51qhwa8b6TmfbzIXcRLhuB0It0E39abY/H6skWkSSE6AmEg23MCIG3lTjEYh3EpVpCkIjeBqPlOw6xVGwuZHC4lSHNJQoEBKgpSfMnnvwuePCqLwO/JV8mwrmPwysMmC41K0E28P4kgnieA86sHYnKCnvEvawk4dzwqJsqQlXIceuwrdnJGjiE4jBupQsHVpBBbJBuCJMe9dC75L5ZK9KVpN0qSdKpiYnf70zn2QkY9yvMtkpU7J0qCUNJM2aQNIMf8AUZPlFQusnuyRt13Jip+2GKdTiA0w0Sm2tYi3Qfu1ENs94UtmxgW4xIBNefOLu2b4tVSK9gWyTCQbQL7GevA/WjnGoIB4eYPl9qSY/NV5ZinW30q0EqW0sCQUqM6R+7dLU1wnaRt9HeIhQ2JIAIO8RF7GrSxSRKM0/fwSO3sRYzPKN+H+9Ls3UoIsPuB1t+tMGs5w7iJQQTy1cJF5HC3DnVTzftS2ZAUkk8Y/S4poY5WLOaqwR56SpMweO/8AsOFFtsakFMcN7bj60myJxeKxEgeFKDqE8Yp7hsUEJINxMEAXvVpxcSEJWTtta0KQSAfwyCRPA2NI1Zm7hVLUloeJMLQRYEGJEp2MUS1mkP8AdLkatiJiD9jTnOMLCP5iyrwKA+WSLEA7SetNiTjyLkalwc/zbLFoCXd0ruehPDfrXmaZup5tpBmGx7/WrjjWEvpSi+hO45kbAUpb7MArK3CEJGyRyHOavGfki4+C94HFk4VpEkFSRBsQbX2/cimeUZYAgSAqNx4SOpA3HUVzvLcb3mLQEGEN+ERZM8JG0xx6Acq6UhpaU60jUI2Bg+hO1uf0pWq2GT7h7yISQlenje4EXuOG2/CxoZlS76ilQndPQ9P9xSXEZklxQhSiQYBulaVDcL5wQbjncU0wROmbSOexTxSeRH5Ukx4hOPYOglJJtsOI9KpzqtJNiDyNXLGPgJ8Ww5i4nnzHWqtnjI16uYBMbTWTMqVhnxYtddmoqjWq9SI2rNZE2SusqEisrqRwqdVepGXa97qTUyGYp21RMlQ3Wd1JqNS4rdL81N/YJM2ipoArVratXCaZM4tPY/GhsqlWnaTaYJ8KR1Jv7VeHme80wLWJJ2A9f3euadm2JWIEmRE/1HY9IuZ6Twv1Jh9OkpTeBE9f3wrTB2jRhexpicYlALbYlXH+5/f3rlvxByVaxrIBPPcDyrpDhbattfzJO5PXjvx9a8zHBB1skjeIB4cv9W3l962+StLg+dctzd7DuphZ3vvtN4vBruXZ3OsNig34zIKdUHYyDBI+w2rmnbXs2ULAQL9B++tJ8hcXhCHFah3akkIBPiUFSJI2TJHhkTzFWemavuSWqDPoDNOy/hUtt1V1qdi0GZhH+WSTzk1WsG9iW3UhxoHYFSecEqtwExT9ban0pfwboGrSVtquBIOqBuk39YpM9nWNbIQvCJW54pKDfSDa5HEHjWScN9kaoS23Gvajs81mDEOJuBZQTKwfXhXHcZ2Ufy93SuChzwix0K1WTI4Eb+4rteCzbEk6ThAgAJnU5BE7gjTEgTxvUef4ROLaLTqQCb2UJSrdJSbGRvNXTdEWlZ89IxbjTa9BAG/ygchtuN/pQ2T5C7iFAwQkm6oJuf3vVs7MdiF4h3Eh53+WyrTb/mK3HkIifOr43hgw2AhorSACNJTef2DVlJRIyWor2Hy5ODYVoT4o4CSaUYXDPrkpbAPhjV1uoGDY9adZjnqwkkYVc69I1ERp4kETwpOe0GICyO4UBq0ixHnIG46dalJNseNJBjPZ59xw+FASFTJuYIg2/qBi/Goe1mAKe7Rr1EJ0mD+Lj+zRjDmLXBeUllu/iBuU8IMQPKq52gz5GsIQBYbqJhV9yoEEWnpzp4RYs5BuAS2wgkqEgSZ/e1VfN+0DjpKdk7QPM+t+X61FjiFSUFQIupCrqAiZBEBY49AeIvUmS5MpxSVR4CbnlyqqSirZLeTHnYbAHUVqBA2MTPrXTlYgIQEKEpVa299in9NwfIUBkmEDKbi/7mKV51jruM7hPiAubWUCkjaxtx+lT53KcbE/8HCipJ1AwQrcgjaY3sN+nnVgy1wTpVA1cOF+Xr96UZesaOdgb8t7nhYG/l0pk6xqTCblIkDjG4jnaaRjEfaHwQFCDum5EjiAdudI8/ACExx28qztDmivA1CiZB6Da9/3t515mq9SUTBPGoZlsN9DETaSaKQi9SKbit2zWFy2IERZrKnrKWwCZqtlrqZLU1o6zFNqAQRqrUNRUzaa1co2KENOQKmmhEoqZFLYwRhsaUmArTvf0M7X/flV5yTNB4ED+kE843A8zcx0MzXOVi9WHJcwSleiN4JJN1K4z02HO1aMT2Gg6ZcFtqcXqOwgJ87GfcfSnbbg0gb6bX4qi5+/tSrDvhWhI3IBPCATHpYK9jUScUVPFA+VO8bX4edh6GtMTVdkuYZclySRMn+/24UBg+zCJCiBDYn/AFq3M7ACfcdKcuvTCUxBO/ITFq9zfMUtMkJiTt6WmuoNlFwueowrxZeSoMgwhSJC0KUeMEBQUfw3O5uKsmHzPCJ2zBaidwYK7QdJ8MhV4A3lXlXPDhu+xPeuToZClRvP/wClE+voKgwWFdfUtaUgeEpRPyhbivCEk/0hIUf6iRwCYqoxrcm3K9jqjIQs+AuuSCCpSiBIvBA9B60h7UdoxhgU21KsEj5jNkgcY3v50TlfZjEaQe9IMrURJEyqRJnhMUozDscNcqWQuJX4VKhIk2JvIv6mlTQWmUzsx25Wy88XUeBwhSgAZBFrDjMir736X0JUkyknVKDHiAKk3ESLbHkKSnsUVAKSrwqIASEkqPisSZMW4+d71JgOz7ranAzrbgBVyC2oKCuniHHnuDcXo3F8E1GSJV6lBWh8TqnxRZOxjbY2PnwiaDxyXkwVPNNlJgqABBTHhmePnwCdomkWa4R861LTbunIKTYqIER11DhVfRqLEODxNGwM+No3KTxtqkHhq5mnjG+4kpV2HuZZndbTrinZuF2hBPyqSI+W8XsON90uCylbi41BaOHLkbG6FDiOFuBuK4yoeGZ0k90q06D+E9N7dTwNXLsw2ANhdSVeSiDrHuPtRk1FbHRV8iZ3IilaAJFwUHiBuUnmN/I+Zq95Nl6G27AC23AGxt7VBiUhKQTwkA9CZqdnFhBubGCOXL8vqKS7GqhkMWIBtaP39KqWaIKcSCLjT4Fg7hWwN/L2qfO8UUFSQbKSY6LTJBHn9qC0EhDhN4iZ6yNvI13BxYcIIQNwQLc+o+1RrznugAbHRYgSk6doG/GI5EVF/iALczcb8SlSefQx9apuPxRfWdOyjGmSIVxIPIiSOtcl5Ob8DvBOKxOKKxGmAqLnSYkgHl82/OmedjxpveCNudEZJh+4bvY84vQuOaDqt9uO5BqGVotjQMl2U332PnXrJtQmPBaWJjSvjwnzqdhBNeflhTtdyGSGmRMVVlenDHnWVOhAJhcWrd4TUBMV6Ha4U8Iisab1GvF0Zl6aJxMzh61eaArMRiI2oZeImusJ7orVghC9XGDB5W+9ZrqBxV/3xpotpgsu3Zl9TkKPhA1aRe9gBPE3JPpTvHANJgeaz+Iz4lR1JP14VWcufLZYSEgrXMyCQBG4gWPntVrcwClI1EE7qM8zw6/v03RdKzbBdNFdxWe6FpJtttw4ACOXleaMzVZWgE2kW6DhP6UozfLzr1KG17Xj158P0qRDynBp43Uo9eAHQW+tPydVCxyAFpERI9YBH3misnaUHUknSiUxFzZPikmyRzMVMyxCrpkDa1yaYWSlOqLSojrw+umuOWxeMZiEpZBmNgCBJFuA50mxOIJQqNtICSr5iTz8iduFV9Gdq0pBO+w9h+nlRDuaJ7rUbkKI9Em5+9GwDZC0rSsGQCBsbhOwA+v1ocqI0BM93ogTuZ1KvztqvzNV5/NQ2CJuqZ8gdKfWCa9zXOIKADKhA9RAj2UPrRVgdGmOYDiCkDSdMGwIt0O4kelc9zXDEakqCQdQiNjpQoEjmPk5bVcXs5nYWPvwuDSrFo7wkKEgXB6nj7U8XQjVlNKVmCPwkg7cIj6ED/SKtGT5glIT538yI9rD6143hAAR5f3qE4cCT++FM3YqVFkxGKSUBRNiLjrI/T60kzDEHSE8OHGyhQJxKiCOBP0gCKmYX4AFWj8r/lFccCuvLOnUZ0kH0n7bVO5mIbCRPhVEjpx8iCPpyqPMVgAARMAjqJuLeZqtLSt4pCQTAA53iDNOl5Eb7Icu5qSShuZJEecRB5yCoHzHo+7MZEW1a1g3vwHltxr3szkCEQpdzyIm9WHFPJSD+/apzmUjEFzHEAmJ+p+1aYKB+/70C46TfhytWzL3KKw5JWzXBUh24wHElKhINL2m+7JQb8j0olh/gTf61mMb1CeI2NvY0lWqBmhqiRF6sqXDsgpBO5rKmefpYgdvWzIoprLXPxAJ/wAxAqbB5WtwnQCqNyBb3NLpdDrDkfYGWmpkLgU0V2cUPmUZOwET9aIYyFuYUSs/+2jxK9TwoRiWXpJ99iuBtThhCSo9BNNMD2TeV4nIbR/1fN7Vc8Ng+4T+BlPIQpw/pQOZdoEtqAQ2Vq4Fe8+XpTqDfBaPpscd5bisdlVFQ7pBUI+dR0o9jf2plhezrDSgXVp1cUpHhnrWjWZYt1QCE3PA2RRznZ3ELALpSlIvA2qmiluVWhPpQv7RKDbrLiUJ0gwFApHnJPIcIq44bGh1pJmRb/a1AZllIcwZRp1Rt586qPZ/PXGFBC1BDafnOniTEAgBNzykm9xWmDTiSyWpWWfMcKD+CRNuVVnGo7skmIkWuSY2HQTPterojEB1IMwDtNvtb70sx+GhUFOrj04R9qFUc9xBhMcFlINrm55iZPQD2tWZokkkJske5O/786h/w0h8T+KE2Py3uJ4mtMetSZB/Er6bnzsD9OdOTAVrMpgWTB67yPyodTyilybDcDz/ANxTg6Yk2387eE/ak+ZPiBHFJP8ApBgD3j2pkKxIcZ/NgmQlQn0/v9hROLdJAIJ3mevhn6gCl7GGOok/iP50yThZSQdpB+h/WmFQvZxNwOH9v37VKrM9I6nhUb2GPhgcDHnNFJyrSCTvYfT+31o7HUwT+JJv1t9jXidSlHr+RqXuNJiLXP760bphJt0ogA0MQTPCD960zB9KEK5wSPPh+deZ3i+7bKhvIT6Qf71XUpcxLnh2sDHIAD8h7U8Y92I32Rot9Tzg0zNvIGIP761dOzOQhu6pk9KIyXKkNQNMq4+d6sSQRcEAdNooSlY0Y0bIagbH1P240pxgKjewpi+9PD1BtS5SJ5isuSReCBXk1GGetTYkoQLqAoDDYhTipSDp5xvUKfJa1wNWlWv+/rW6nd4PmKBWqLj2NboJVt/auCEBwdfpXtD/AMOocK9o7CfDj4GeWoC1jUArzE/erbnPhw50+G3C32rKyofUa18jK3h/+Cg8zfr586sOYDu2PB4Nvl8P2rKym+on9IO0IZJFiQZ9qTZQgFSJAPiG9ZWVaHBOfJec5EJTFrJ2txFSsuEs3JPmSaysrsnDOh8yD8Gf5Z8q5Rmx04zw2vNrXve1eVlUwcIlm5fuXnJFEi5nfeh8co69/wAX5ivKynmJAWPfIn/UfXw3oHOh/NT/AJh+VZWUEMxVmh/mD/L/AORpQs/zFen/AHCsrKoicj1seAeX60Y5t7VlZRORs4kaU2/Cn/uTTLECzn+n7VlZSDCjFC/v+VQYjY/5v/EV7WVVEmVXPVGPUfnVh7GNjTsPYdaysp58ISHcuGESL25flW2I+VVZWVKRVAJFvX9KFxNgqsrKzSLLgp2KUVPwoyORuPrV3y1A0xA2HCvayjl7ex2HgWZgmFWt5V7gzWVlR7FVyNqysrKU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data:image/jpeg;base64,/9j/4AAQSkZJRgABAQAAAQABAAD/2wCEAAkGBxQSEhQUExQWFhUXGBcYFxcYGBQYFRwVFxgYFhUcGBwYHCggGBolHRcUITEhJSksLi4uGR8zODMtNygtLisBCgoKDg0OGxAQGywkICUsLCwsLCwsLCwsLCwsLCwsLCwsLCwsLCwsLCwsLCwsLCwsLCwsLCwsLCwsLCwsLCwsLP/AABEIAMIBAwMBIgACEQEDEQH/xAAcAAACAgMBAQAAAAAAAAAAAAAEBQMGAAIHAQj/xABAEAABAwIEAwYEBAQEBQUAAAABAgMRACEEBRIxQVFhBhMicYGRBzKhsULB0fAUI1LhFXKC8TNDYrLCJFOSouL/xAAZAQADAQEBAAAAAAAAAAAAAAABAgMEAAX/xAArEQACAgEDAwIGAgMAAAAAAAAAAQIRAxIhMSJBUQRxEzJCYYHwFJGhsdH/2gAMAwEAAhEDEQA/AOWrVAoFx2iXEEignW6yY0gnhvUjTdRpqTvao77ANyYrQKrQrrZCaFUGidtVbRWIbrR1UUnL2DROlAivCAKDOIrwvE0dDOtBKna8CpoMqrA/FNoO1B5cioXMTUIfmoHV10cfkISXq3acml2qtm3Ip3j2FsZKFCrrU4mvAqaCi0cydldEh6l4NSpVQlCzhil21YHL0G25UwcqLgEnfctS1eJg1JiX6ASkqIABJNgBck9BVcePbcDGTb9FYZla50JJim6exTjTYU+oJdWk92yCC4VEjTqj5UgSTPTnV6wOTJaw6Wkj5RJNpKjvJqU5RukWjidXI5QlwzB4UQSIqftWz3b8xGofUW/SlHf02i9yT22NMYBwoI0S6ZoYitENkKYDW4qOtgaY4201la6qyuOHyCK8dQDQCHDNHIVWNx0joGLU1qvDxRyVCtH1CipuxaFmxrO+ipnGqEdFXVM7dB+GeKrJBJ5DehMWszBBB6iK678O+yyEpDikgkoEKi4m52/OrB2g7Osuo0rQFT0AUI5Ecag8qi7S2LrBa5PnpKqkCquPaHsKWypTJKk76d1Dj6/eqgUxV45IzVojOEo8nhVUJrZaq1qiQpgNZVg7O9jsTjLpToR/WuQm+0c+HvXQMr+HeHaGpSVPrEXWe7anj1IrPk9Vjxurt/Yvj9PkmrXBx6tw0rkfY8dq7wgsMjSlzBMcSEI71ZMAD1hPuKjRimlqgrxBmJCMMhNovfSTU/5bf0/v9Ff4lfUcXw2TvuCUtqI9vvTjBdisauNLBv1AA9dvaupZhhGw1rlbcbfxA1FVv6SdrnblU+HwWHdalCsO6qLTCUk/9Wk8h1qcvWfYpH0a7s5m18Oscr/loB5F1ufYE9akxHw+xrYJLaTEbKB8/ar8vInbH/D8OuI8TT5SbbxIB360PiXlsmSjHsDqP4hqRO5Gox5RvzpH6jI+K/fyH+NjXN/v4OTY/LXWjC21J8waA70zXZm+0DK1aVLacVtHiQu8H5VfrxrDlGCfQpSW29UmSEgGTG/nI+lOvVuPzxEfo0/kkcXJJphl+MLB1tjxDZRFwelW9PYaHJhWkKvaQeQFo/3q0ZR2QbKwtxACUKC9O90iw8pi3SqT9XjoWHpp2QdmsrWkd9iTqeWEqJXfTNwkcoEfWrbgFoSBrMzcDTcg7k2teevlBpTmGMAkm0qgQee5J4Af2vtQ7bToMrcDaCdQSCVLI2BVpiNuXrWfE3J6mWyUulFY+KmHQpSCgAETIlsWsLjUI9BXPU10Tt9mydOiyjtKCqE8pv8AuK542mt8flPPnyYoVAoUSRUjTM0dVCgBFa01XgrUOrCkUVkTOA4rKZpwlZQ+KjiJaRRANqCdcvRbK5FLJbDxPC4dq0Lt6x40PNco2AKUu1BOLk0SRag3BBpoJHSPojsi8O4ai40JM25chReYupG61eUADymAUn1pD8L8ySvCJmJSNJ8x57U3zAKUdWoSdkiIjlMXrG9rRsW6FSsSkqgSDwBMzzjnw+X6Ulzfsw1iVFaQEOH5pnQvh4hwV19+jXGmUkOBITzVtPCYA95oVvHBJgld7RHHmk3EfrUpXHqiVjUtpFOxnw9WVfylAXulW456Tx3pxk3w0CJW6oOG+lN9OwjV61a8A2pxwKNkpFxudulK+0va9QX/AA7I0yIK42PPcCKKz5J9NgeHHHqosOTZS6IOIeQy0ICG0ASBwudrTtTHNMqyxpKnMQVOAbhxbik8eE7X+g5Um7IZEshLrjinVqjSomR6cvWte2PZ/DsnvsfiVrn5MM38yjwCQLnlS41cmor8jz2XU/wZlnaAOHTl+XpSjYOFISmIF5AnlbjW2d5likAgqcKiCEoYaJF5glSuHtxqr5t8Q8W0gIwuAOHaCgEFaFkkWMRAF7+hpl2ZzrN31BbqGw1BnUkpVfaBvyHrXZMco9Tr+zseSL6V/oRZxk2IfHe4x0oEDQlROsEi5BBgHpepx2EW62Cw83F9KYOjfiQTyPrUXbBvErW6vFaSyhI7sIP9S0apG8hIPvRvZzD5hhEPQjvG1ay0AoakqJkHxcOk1zlNRtSXt2OUYuVOL9+5vk2UY5oqSNbB0kJCTrZJHMmY5bDajuz3xHWhwsYxBbcmAopIBM8Ry68qrKPiljsOru32UFafmCgUq24x6U9y3t3hMWf/AF2BU3MgOpQXEi9gbBXIWqnwZveSXumJ8aC2T/DLLneOwLxQrFMaTbQ+hIKb3sRtsN6iy3MsEolDDo1RI1fMVbcbcAKaYjI0JaJahbChqTHAESPT9a5h2tbZYcGptSPENJFhtMCPtUupvTLkfpitSOgZjmSglKflVxO8Qb+4CooTA48rKgLpAj5oV1J853+1KezueMPNd2SVCdWoxa0Getq2eAaWS2VpAspd4UCJnhMfXnSPHe1bjKdb9jdvENJdHeIShKLhShqvbTpAmABcTBvUuP7SsJ1Kbk81KSQCesgxw4zSfD4nDvElRCnAbKFjE2uSUg+nqNq2xOEbUCpayqPliLdJUFEewNa4w0rcyznZT+0eYKeVIQUpPEFOgnjbT+dKEMGrVjMGLlMQeMKPvqMHzil6MPTTy0Y3yISwZoxhqKYLw4qRLIqcs9oAO03NTKwoPCpEoipUqqEpvscCfw9ZRc1lDWzijqVNF4Xag6a4NA0CvWyOkNHkDeVWgqfFpvWjbdBNUB8k6NqFeTRABrA3NKnRzG/YztKrBrI/5avmH6da6Tgs8Q4CprxcwCkEW208a5AjDU0yzHLaI0x5xw48ifImpzUZOymPK1szpDhfekad9gEkLAtvptufTrtU+UZE42oiRHGxMEdZtx2HrU+A7xxpvQpzxgEmQr6E7dBTR8DDI2uRwBgfeKyZZpKkbscG9wfMcUGkaEkelj9Kqxynvn2y+oITKdKba1q4TxCZo7MczThWjisRCif+C3I8R2nnHWK2+HGUKxeJ/j8YbQS2gnwACDqSDwt0Ii/CkxQdauP+j5JJOjreQ5aG0i0WgeXSh+0uOw2EBxDjXeOxCEoTqdURsEjnJ360o7R/EbCs4dS2Fh5zV3aUp/r69OtS5tj1pYaSsjvlIlagBIJv4Z2vHtW5JY4UjH1ZJ2ym4jOM1xTyVOMnDMKWEtsBKS4rwlRK1KB0pABkxxio857bt4UlpxpxboIBSkQm8CyjY3IroGLzRvC4QOvGSBCSfmUsiwH/AFKPvNVDO82ZYQFvAKcUICQJUVRMCsfqKc02rs14LUWk6oqyljEDWMOWNSxJn5kpClFXoQJ6UZi+0y8C62y80pfhGp0SUlEAagn8JmZjzr1GOceLQW2W0qAkWKT3iVeEHhA386P7KZwpxSmnkjwE90tUalIkgW5jb/eot+Vt4sql4e4P2pzcthlaWmnUPFIbdUjUtCibSg/MPIg3pvlva95hYZzXAJaQfCMQ2kFna5VvpTA58KPyNLL+JXhn0jUgpxDHVMjV5KSobclCnefv+MJN0GxSoApO4uD6VqwVDGnRmzXKdDdpKC2AiCgiREaYItEcKo3a/s+33a1LTqATcDYwPpYx6miMV2mw2Xrw7N0sugpT8xSgiNNzwMkdIobCdr2MwW9hR4XBqAB2Wnjp29qtljqVk4OnRyXI3sK6tSW5aXPguYIHO96tDGbuNw1iNRB4qFjy51z7tVk6sHiVpEhIUSg8ImLVc8lxJx2FlUFxu19oA3pMuNUpLgOOfMXyR5n2MS4e+w61K5pKwkknjJBgdIoB51xICVzM3BkyBzk3HWfKm/ZfMfGUFaUFNiFagfMWvTLtFg0qGtISoxvF/wD7G/tSOcq0sE4LS3EqS1zxPkSSPQ1Eak03rxSazuVmMjisrCYr0GuARKXWne1L3c1MjCWmm2GUWDBdZRPc1ldaO0lXOGtUrIgVIgGKKbw9q2yn5ChViBet8MKZt5frN6ncysAWpXnjwCnyLwzNT4fCRRTWGqfRFRll7CgncVJh2tKwq1j0j60SE1qaTWzjr2QYxt1sKQgJhIGlJFjxgptFDYLDDEvnxOFCD49R8PLSLCfWq9kDz2HwDrySNjpvadpkmJ6RT3seotZet9SgVELcMlJTq/8AjbbjUnHlnr453FBON7M4bGPBxclDI0BIMIkeVqAy1K8xGYIwy0oUhPcNpMi3Ene5uOlRdnczUMrcdstag4YgwokkbATVd7CO4vLV+BJdL11MpIMqJOnST+Lb3NWxVbUnxshcl1cVyEdnfhtikAJfCUFpwOtwUq1EbpUJ2MW86vucNqViMKpSFBI1JWCbCwUBY801UO3fxExLSksKwimnVAG67xOyVJsTNvaqqPiXjNIStsEJII5iLiedanGUlZmUox2L38T8T36G2Ui6XWz5BJkk+k0nzTxPNOkSlE6jM3UQlISOZkz5UX2jwLjmFZxzSgpt1KFqbgak6hNj6kUmwL5MJJUbdLGSZ9eVYJ6r3+/+TZDTWxacvaSAESTpIPiMmSZP60Bm2FSp/UqEoDUBQsdSiSdKhtsPpW+HxRmSN7+s3/flSXtFmKkp69Nv78KjGLcispJRNMLmTjGMwbynJ0FbS1f1JUICjHMhPqPe8ds8+aLAduSCEgCCdSvCInqR9a427ilqUkJBJVFufKaZZtma8MltDkKUCFBG9xsa9CEHwYZTXJ03MskaxjaO9BUpAChwGqNgTfccOVV3sb8N3UYv+IcUA2klSEpJmT8t5MAeftVRa+IuJKxqSNE3AEqj/VY3jpHvVswXxg0thPdBfCUJUiDwmZH0FaNEkR1RYvxobOZvYRYSpBvJIK9QGqLfKATt0pgww3g9KEWC1HkbnbzvzqkZnmThxf8AGwq67jkk7Cem36U27XZsAGlAqTqUlXSBeLVCULaS4KxlS3JO0uGQy6h8pkKI1HUCfQbdae5pilBtsoIKFcyOVwRzpP2hUl/D6laYgKSvSSZ/I/rRGUKGIwaCkEkAWtMj1j98KHZMPdoU49vSs23v70OTNPn8IXmrA6k7iIPXelP+HqG/tWWdJ7maeNpgTgrxlsmi2mJN6MQwBVIpUcoohZw8Ctyg8KIC+FFNJFHZjxpir+EVWU51prK6kPpiVEsAVKhArF1iDU7Mhu0dJqdx0GoK1UaSk3Z2omkVG4a0CqymAazReUYPvnkNkxqIEwTvQ0cK6V8NuzYSf4hxEn8AMz5xsKZD44OUqB/imx3OCQy2k6AI4gSPIXN6zJHteSOqEq0tqTqjw2EcbewtTX4pMKXh1AQBHr6ch7Uo7Bq1ZDiwdkpdv6fQfvlVlC419zc5VJewN2fUpjJQsg+FC1QDfjzEfel+VvrXhWHdSkOwCFpAkHgac4PBrX2eUEQVFlfyjfxEna23Gub5TnmJTh0NNNqV4onQoiBFgoe3Sk+C5amudQ/xVHSnxR0PMs3ZzBlLOYjunUFQbxSEkJFvxz8kjfdJ5i1IM77FYlrBuYhOJYeZSkqCkDxqT0PCj3sGFgeIgwNQiQJuZB2PWmwcKcI6xMNrbKDyg2ME8f1rln4s54PBVuyWeuMNOYB26E6VI2IHeJClDrv96JZgLBi37NA5XlvjEfrbnJ386sf8Onc8r8v7UuVpzsbGmo0arx6BxuNtovMgc+VVrPH9Z5T0H5VYcXlwJBH5/SPWluZ5eAmT6EkRw5GhDSmdO2hFlr6W1hahtz/dtqQY/Fu4vElxKSVKPgSBNk8h6U6xrUoVAHIb1P2ESGsQHVCdKSkDiCbzbetuNpJsxzi20ibDdk8U6AHENsIIBU4qQQDynjTReXNltLGFT/JT/wAV5QhS1D+kEbcdVe5jhlYjEFxaiociSYnlNHLxeHRdTpBNwkkpuLWTFhaoZMr4iXx4lzIQsYQMktrVqDhISFQYttfhFKe2TJQ0ykz4SQDwgDw/StM1x/e49otmYUACN97g38/emnxFQe7QTtrHEcjVscXGUW+5HJJSi6JmhGASVSRoFtz7RRnwvdSpC25ggzAmY5wdx7VpmTgZy9qVbtiDFj9LG+1V3sO7/wCoBEzPOm0dLBq6kdWRg0oUSBE76dj5ilue5bp8YFvO3udqsb2Xd4jXeYm2/txqJzBB1opVeOMlJ6TFY8mK+Sr6kc9i9epM1vmOGLSyk/n+YFCIfipLbYy3QT3XGtwY2oVWK4VI09Rctg2ekGsrwrFe1KxRaU1rFFPCoEpmnTJnkVqlNTKRUdcmcYG6901uK9ihYQvs/lJxL6EcCRMmJHIcT6V9AYHBoZbShCQAkAAWAt0rnXwzytCSVmCuOv5wSPpXQsTi0gG+wvWvFGlbNGOOxzn4sY890oCDY+X0pl8PsCj/AABSUJSSttxShvKiDdXWwtwtVI+Kjq3PCAQkm0zf6fauk9jlN4PJ0d4QlAbUVKgidXQmSeFXh8rHnepUQfCB1LuWMi/h1oUCZuCZ9Kh7avs4JkFDNyrSlCAAVKJ5Ada5/wBju13+GOFCkn+HcWtUk2hWxAA4W41dMnz443A41xx1KUpU53awJUlu5FiLnlSZIKS4Gxy0vkDXh9cakiTEwZvYx9aAzFBI0m0/b8tuNF4PLSzh2u6XHepBMk6g1usi13DaTzO8ChVK+YgG0xXntKLNydo0y9IBJ2jY/pWoQdRMnnBi30t6VmFVc7+XOZ4VK+D034Tt72NMuRXwaviAbzYnjflPOkmcPK/FG/WONtt9/SnLySY+u+0feKVYpJvxienGJtwqsCcxApoiff36VmShKXxOy0mfNNx91VPil2HtNQqGktrE2WPLxAi/0q/ajP3stmGSkHxaY4K/DHmPM7/3oDO8sw76kd4YInSZhVjceVeYx5PdRp+YEApJA1/Nw9bUlawCcUE+Jxt5qFL1XHp0tv12pceNvqsfJkS6aLHgOzrDSw42jxDz4+f6Uu7fNH+DKlTOoeQv5Uuw+dhGJWXHQUphKADIjyA3pl8Q8YlWEQAoeNSeIuBew3n0rVGLTVmWUk06B+02HW5lWFcn5UgKTwIAIm9waqXZfF6HhIkW23rsDTKXMvDZ27sR0tz41QezeQKDxPy3sFTeOsfpT2tIK6jq+TY1C2xChPW3329qnw6ylwgqN7gGPuN6iy9hOkAoH0/WKiXhEgyk8eoPsTwqElsWi9yudu8JfXAvyBH5xPpVJUDXS8/WVNKCoMe3qDVJZwsnasskrEnHcVttGj2mjFHOMAV4mKlNoGyAu7rKLNe1KxBIlRNHYdrnQjZiiW3IFPIkbYlEUFRDrk1CpNBHGyFVM03cXjryqFlHGi2002wUdC+H60oCkoBKjBW4ozvt01dPvVuxD6ECAmVH1v6/eqJ2EKlOQJkzczpTa+kcVRx4D3q94t5toEqIgDpw51qhwa8b6TmfbzIXcRLhuB0It0E39abY/H6skWkSSE6AmEg23MCIG3lTjEYh3EpVpCkIjeBqPlOw6xVGwuZHC4lSHNJQoEBKgpSfMnnvwuePCqLwO/JV8mwrmPwysMmC41K0E28P4kgnieA86sHYnKCnvEvawk4dzwqJsqQlXIceuwrdnJGjiE4jBupQsHVpBBbJBuCJMe9dC75L5ZK9KVpN0qSdKpiYnf70zn2QkY9yvMtkpU7J0qCUNJM2aQNIMf8AUZPlFQusnuyRt13Jip+2GKdTiA0w0Sm2tYi3Qfu1ENs94UtmxgW4xIBNefOLu2b4tVSK9gWyTCQbQL7GevA/WjnGoIB4eYPl9qSY/NV5ZinW30q0EqW0sCQUqM6R+7dLU1wnaRt9HeIhQ2JIAIO8RF7GrSxSRKM0/fwSO3sRYzPKN+H+9Ls3UoIsPuB1t+tMGs5w7iJQQTy1cJF5HC3DnVTzftS2ZAUkk8Y/S4poY5WLOaqwR56SpMweO/8AsOFFtsakFMcN7bj60myJxeKxEgeFKDqE8Yp7hsUEJINxMEAXvVpxcSEJWTtta0KQSAfwyCRPA2NI1Zm7hVLUloeJMLQRYEGJEp2MUS1mkP8AdLkatiJiD9jTnOMLCP5iyrwKA+WSLEA7SetNiTjyLkalwc/zbLFoCXd0ruehPDfrXmaZup5tpBmGx7/WrjjWEvpSi+hO45kbAUpb7MArK3CEJGyRyHOavGfki4+C94HFk4VpEkFSRBsQbX2/cimeUZYAgSAqNx4SOpA3HUVzvLcb3mLQEGEN+ERZM8JG0xx6Acq6UhpaU60jUI2Bg+hO1uf0pWq2GT7h7yISQlenje4EXuOG2/CxoZlS76ilQndPQ9P9xSXEZklxQhSiQYBulaVDcL5wQbjncU0wROmbSOexTxSeRH5Ukx4hOPYOglJJtsOI9KpzqtJNiDyNXLGPgJ8Ww5i4nnzHWqtnjI16uYBMbTWTMqVhnxYtddmoqjWq9SI2rNZE2SusqEisrqRwqdVepGXa97qTUyGYp21RMlQ3Wd1JqNS4rdL81N/YJM2ipoArVratXCaZM4tPY/GhsqlWnaTaYJ8KR1Jv7VeHme80wLWJJ2A9f3euadm2JWIEmRE/1HY9IuZ6Twv1Jh9OkpTeBE9f3wrTB2jRhexpicYlALbYlXH+5/f3rlvxByVaxrIBPPcDyrpDhbattfzJO5PXjvx9a8zHBB1skjeIB4cv9W3l962+StLg+dctzd7DuphZ3vvtN4vBruXZ3OsNig34zIKdUHYyDBI+w2rmnbXs2ULAQL9B++tJ8hcXhCHFah3akkIBPiUFSJI2TJHhkTzFWemavuSWqDPoDNOy/hUtt1V1qdi0GZhH+WSTzk1WsG9iW3UhxoHYFSecEqtwExT9ban0pfwboGrSVtquBIOqBuk39YpM9nWNbIQvCJW54pKDfSDa5HEHjWScN9kaoS23Gvajs81mDEOJuBZQTKwfXhXHcZ2Ufy93SuChzwix0K1WTI4Eb+4rteCzbEk6ThAgAJnU5BE7gjTEgTxvUef4ROLaLTqQCb2UJSrdJSbGRvNXTdEWlZ89IxbjTa9BAG/ygchtuN/pQ2T5C7iFAwQkm6oJuf3vVs7MdiF4h3Eh53+WyrTb/mK3HkIifOr43hgw2AhorSACNJTef2DVlJRIyWor2Hy5ODYVoT4o4CSaUYXDPrkpbAPhjV1uoGDY9adZjnqwkkYVc69I1ERp4kETwpOe0GICyO4UBq0ixHnIG46dalJNseNJBjPZ59xw+FASFTJuYIg2/qBi/Goe1mAKe7Rr1EJ0mD+Lj+zRjDmLXBeUllu/iBuU8IMQPKq52gz5GsIQBYbqJhV9yoEEWnpzp4RYs5BuAS2wgkqEgSZ/e1VfN+0DjpKdk7QPM+t+X61FjiFSUFQIupCrqAiZBEBY49AeIvUmS5MpxSVR4CbnlyqqSirZLeTHnYbAHUVqBA2MTPrXTlYgIQEKEpVa299in9NwfIUBkmEDKbi/7mKV51jruM7hPiAubWUCkjaxtx+lT53KcbE/8HCipJ1AwQrcgjaY3sN+nnVgy1wTpVA1cOF+Xr96UZesaOdgb8t7nhYG/l0pk6xqTCblIkDjG4jnaaRjEfaHwQFCDum5EjiAdudI8/ACExx28qztDmivA1CiZB6Da9/3t515mq9SUTBPGoZlsN9DETaSaKQi9SKbit2zWFy2IERZrKnrKWwCZqtlrqZLU1o6zFNqAQRqrUNRUzaa1co2KENOQKmmhEoqZFLYwRhsaUmArTvf0M7X/flV5yTNB4ED+kE843A8zcx0MzXOVi9WHJcwSleiN4JJN1K4z02HO1aMT2Gg6ZcFtqcXqOwgJ87GfcfSnbbg0gb6bX4qi5+/tSrDvhWhI3IBPCATHpYK9jUScUVPFA+VO8bX4edh6GtMTVdkuYZclySRMn+/24UBg+zCJCiBDYn/AFq3M7ACfcdKcuvTCUxBO/ITFq9zfMUtMkJiTt6WmuoNlFwueowrxZeSoMgwhSJC0KUeMEBQUfw3O5uKsmHzPCJ2zBaidwYK7QdJ8MhV4A3lXlXPDhu+xPeuToZClRvP/wClE+voKgwWFdfUtaUgeEpRPyhbivCEk/0hIUf6iRwCYqoxrcm3K9jqjIQs+AuuSCCpSiBIvBA9B60h7UdoxhgU21KsEj5jNkgcY3v50TlfZjEaQe9IMrURJEyqRJnhMUozDscNcqWQuJX4VKhIk2JvIv6mlTQWmUzsx25Wy88XUeBwhSgAZBFrDjMir736X0JUkyknVKDHiAKk3ESLbHkKSnsUVAKSrwqIASEkqPisSZMW4+d71JgOz7ranAzrbgBVyC2oKCuniHHnuDcXo3F8E1GSJV6lBWh8TqnxRZOxjbY2PnwiaDxyXkwVPNNlJgqABBTHhmePnwCdomkWa4R861LTbunIKTYqIER11DhVfRqLEODxNGwM+No3KTxtqkHhq5mnjG+4kpV2HuZZndbTrinZuF2hBPyqSI+W8XsON90uCylbi41BaOHLkbG6FDiOFuBuK4yoeGZ0k90q06D+E9N7dTwNXLsw2ANhdSVeSiDrHuPtRk1FbHRV8iZ3IilaAJFwUHiBuUnmN/I+Zq95Nl6G27AC23AGxt7VBiUhKQTwkA9CZqdnFhBubGCOXL8vqKS7GqhkMWIBtaP39KqWaIKcSCLjT4Fg7hWwN/L2qfO8UUFSQbKSY6LTJBHn9qC0EhDhN4iZ6yNvI13BxYcIIQNwQLc+o+1RrznugAbHRYgSk6doG/GI5EVF/iALczcb8SlSefQx9apuPxRfWdOyjGmSIVxIPIiSOtcl5Ob8DvBOKxOKKxGmAqLnSYkgHl82/OmedjxpveCNudEZJh+4bvY84vQuOaDqt9uO5BqGVotjQMl2U332PnXrJtQmPBaWJjSvjwnzqdhBNeflhTtdyGSGmRMVVlenDHnWVOhAJhcWrd4TUBMV6Ha4U8Iisab1GvF0Zl6aJxMzh61eaArMRiI2oZeImusJ7orVghC9XGDB5W+9ZrqBxV/3xpotpgsu3Zl9TkKPhA1aRe9gBPE3JPpTvHANJgeaz+Iz4lR1JP14VWcufLZYSEgrXMyCQBG4gWPntVrcwClI1EE7qM8zw6/v03RdKzbBdNFdxWe6FpJtttw4ACOXleaMzVZWgE2kW6DhP6UozfLzr1KG17Xj158P0qRDynBp43Uo9eAHQW+tPydVCxyAFpERI9YBH3misnaUHUknSiUxFzZPikmyRzMVMyxCrpkDa1yaYWSlOqLSojrw+umuOWxeMZiEpZBmNgCBJFuA50mxOIJQqNtICSr5iTz8iduFV9Gdq0pBO+w9h+nlRDuaJ7rUbkKI9Em5+9GwDZC0rSsGQCBsbhOwA+v1ocqI0BM93ogTuZ1KvztqvzNV5/NQ2CJuqZ8gdKfWCa9zXOIKADKhA9RAj2UPrRVgdGmOYDiCkDSdMGwIt0O4kelc9zXDEakqCQdQiNjpQoEjmPk5bVcXs5nYWPvwuDSrFo7wkKEgXB6nj7U8XQjVlNKVmCPwkg7cIj6ED/SKtGT5glIT538yI9rD6143hAAR5f3qE4cCT++FM3YqVFkxGKSUBRNiLjrI/T60kzDEHSE8OHGyhQJxKiCOBP0gCKmYX4AFWj8r/lFccCuvLOnUZ0kH0n7bVO5mIbCRPhVEjpx8iCPpyqPMVgAARMAjqJuLeZqtLSt4pCQTAA53iDNOl5Eb7Icu5qSShuZJEecRB5yCoHzHo+7MZEW1a1g3vwHltxr3szkCEQpdzyIm9WHFPJSD+/apzmUjEFzHEAmJ+p+1aYKB+/70C46TfhytWzL3KKw5JWzXBUh24wHElKhINL2m+7JQb8j0olh/gTf61mMb1CeI2NvY0lWqBmhqiRF6sqXDsgpBO5rKmefpYgdvWzIoprLXPxAJ/wAxAqbB5WtwnQCqNyBb3NLpdDrDkfYGWmpkLgU0V2cUPmUZOwET9aIYyFuYUSs/+2jxK9TwoRiWXpJ99iuBtThhCSo9BNNMD2TeV4nIbR/1fN7Vc8Ng+4T+BlPIQpw/pQOZdoEtqAQ2Vq4Fe8+XpTqDfBaPpscd5bisdlVFQ7pBUI+dR0o9jf2plhezrDSgXVp1cUpHhnrWjWZYt1QCE3PA2RRznZ3ELALpSlIvA2qmiluVWhPpQv7RKDbrLiUJ0gwFApHnJPIcIq44bGh1pJmRb/a1AZllIcwZRp1Rt586qPZ/PXGFBC1BDafnOniTEAgBNzykm9xWmDTiSyWpWWfMcKD+CRNuVVnGo7skmIkWuSY2HQTPterojEB1IMwDtNvtb70sx+GhUFOrj04R9qFUc9xBhMcFlINrm55iZPQD2tWZokkkJske5O/786h/w0h8T+KE2Py3uJ4mtMetSZB/Er6bnzsD9OdOTAVrMpgWTB67yPyodTyilybDcDz/ANxTg6Yk2387eE/ak+ZPiBHFJP8ApBgD3j2pkKxIcZ/NgmQlQn0/v9hROLdJAIJ3mevhn6gCl7GGOok/iP50yThZSQdpB+h/WmFQvZxNwOH9v37VKrM9I6nhUb2GPhgcDHnNFJyrSCTvYfT+31o7HUwT+JJv1t9jXidSlHr+RqXuNJiLXP760bphJt0ogA0MQTPCD960zB9KEK5wSPPh+deZ3i+7bKhvIT6Qf71XUpcxLnh2sDHIAD8h7U8Y92I32Rot9Tzg0zNvIGIP761dOzOQhu6pk9KIyXKkNQNMq4+d6sSQRcEAdNooSlY0Y0bIagbH1P240pxgKjewpi+9PD1BtS5SJ5isuSReCBXk1GGetTYkoQLqAoDDYhTipSDp5xvUKfJa1wNWlWv+/rW6nd4PmKBWqLj2NboJVt/auCEBwdfpXtD/AMOocK9o7CfDj4GeWoC1jUArzE/erbnPhw50+G3C32rKyofUa18jK3h/+Cg8zfr586sOYDu2PB4Nvl8P2rKym+on9IO0IZJFiQZ9qTZQgFSJAPiG9ZWVaHBOfJec5EJTFrJ2txFSsuEs3JPmSaysrsnDOh8yD8Gf5Z8q5Rmx04zw2vNrXve1eVlUwcIlm5fuXnJFEi5nfeh8co69/wAX5ivKynmJAWPfIn/UfXw3oHOh/NT/AJh+VZWUEMxVmh/mD/L/AORpQs/zFen/AHCsrKoicj1seAeX60Y5t7VlZRORs4kaU2/Cn/uTTLECzn+n7VlZSDCjFC/v+VQYjY/5v/EV7WVVEmVXPVGPUfnVh7GNjTsPYdaysp58ISHcuGESL25flW2I+VVZWVKRVAJFvX9KFxNgqsrKzSLLgp2KUVPwoyORuPrV3y1A0xA2HCvayjl7ex2HgWZgmFWt5V7gzWVlR7FVyNqysrKU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data:image/jpeg;base64,/9j/4AAQSkZJRgABAQAAAQABAAD/2wCEAAkGBxQSEhQUExQWFhUXGBcYFxcYGBQYFRwVFxgYFhUcGBwYHCggGBolHRcUITEhJSksLi4uGR8zODMtNygtLisBCgoKDg0OGxAQGywkICUsLCwsLCwsLCwsLCwsLCwsLCwsLCwsLCwsLCwsLCwsLCwsLCwsLCwsLCwsLCwsLCwsLP/AABEIAMIBAwMBIgACEQEDEQH/xAAcAAACAgMBAQAAAAAAAAAAAAAEBQMGAAIHAQj/xABAEAABAwIEAwYEBAQEBQUAAAABAgMRACEEBRIxQVFhBhMicYGRBzKhsULB0fAUI1LhFXKC8TNDYrLCJFOSouL/xAAZAQADAQEBAAAAAAAAAAAAAAABAgMEAAX/xAArEQACAgEDAwIGAgMAAAAAAAAAAQIRAxIhMSJBUQRxEzJCYYHwFJGhsdH/2gAMAwEAAhEDEQA/AOWrVAoFx2iXEEignW6yY0gnhvUjTdRpqTvao77ANyYrQKrQrrZCaFUGidtVbRWIbrR1UUnL2DROlAivCAKDOIrwvE0dDOtBKna8CpoMqrA/FNoO1B5cioXMTUIfmoHV10cfkISXq3acml2qtm3Ip3j2FsZKFCrrU4mvAqaCi0cydldEh6l4NSpVQlCzhil21YHL0G25UwcqLgEnfctS1eJg1JiX6ASkqIABJNgBck9BVcePbcDGTb9FYZla50JJim6exTjTYU+oJdWk92yCC4VEjTqj5UgSTPTnV6wOTJaw6Wkj5RJNpKjvJqU5RukWjidXI5QlwzB4UQSIqftWz3b8xGofUW/SlHf02i9yT22NMYBwoI0S6ZoYitENkKYDW4qOtgaY4201la6qyuOHyCK8dQDQCHDNHIVWNx0joGLU1qvDxRyVCtH1CipuxaFmxrO+ipnGqEdFXVM7dB+GeKrJBJ5DehMWszBBB6iK678O+yyEpDikgkoEKi4m52/OrB2g7Osuo0rQFT0AUI5Ecag8qi7S2LrBa5PnpKqkCquPaHsKWypTJKk76d1Dj6/eqgUxV45IzVojOEo8nhVUJrZaq1qiQpgNZVg7O9jsTjLpToR/WuQm+0c+HvXQMr+HeHaGpSVPrEXWe7anj1IrPk9Vjxurt/Yvj9PkmrXBx6tw0rkfY8dq7wgsMjSlzBMcSEI71ZMAD1hPuKjRimlqgrxBmJCMMhNovfSTU/5bf0/v9Ff4lfUcXw2TvuCUtqI9vvTjBdisauNLBv1AA9dvaupZhhGw1rlbcbfxA1FVv6SdrnblU+HwWHdalCsO6qLTCUk/9Wk8h1qcvWfYpH0a7s5m18Oscr/loB5F1ufYE9akxHw+xrYJLaTEbKB8/ar8vInbH/D8OuI8TT5SbbxIB360PiXlsmSjHsDqP4hqRO5Gox5RvzpH6jI+K/fyH+NjXN/v4OTY/LXWjC21J8waA70zXZm+0DK1aVLacVtHiQu8H5VfrxrDlGCfQpSW29UmSEgGTG/nI+lOvVuPzxEfo0/kkcXJJphl+MLB1tjxDZRFwelW9PYaHJhWkKvaQeQFo/3q0ZR2QbKwtxACUKC9O90iw8pi3SqT9XjoWHpp2QdmsrWkd9iTqeWEqJXfTNwkcoEfWrbgFoSBrMzcDTcg7k2teevlBpTmGMAkm0qgQee5J4Af2vtQ7bToMrcDaCdQSCVLI2BVpiNuXrWfE3J6mWyUulFY+KmHQpSCgAETIlsWsLjUI9BXPU10Tt9mydOiyjtKCqE8pv8AuK542mt8flPPnyYoVAoUSRUjTM0dVCgBFa01XgrUOrCkUVkTOA4rKZpwlZQ+KjiJaRRANqCdcvRbK5FLJbDxPC4dq0Lt6x40PNco2AKUu1BOLk0SRag3BBpoJHSPojsi8O4ai40JM25chReYupG61eUADymAUn1pD8L8ySvCJmJSNJ8x57U3zAKUdWoSdkiIjlMXrG9rRsW6FSsSkqgSDwBMzzjnw+X6Ulzfsw1iVFaQEOH5pnQvh4hwV19+jXGmUkOBITzVtPCYA95oVvHBJgld7RHHmk3EfrUpXHqiVjUtpFOxnw9WVfylAXulW456Tx3pxk3w0CJW6oOG+lN9OwjV61a8A2pxwKNkpFxudulK+0va9QX/AA7I0yIK42PPcCKKz5J9NgeHHHqosOTZS6IOIeQy0ICG0ASBwudrTtTHNMqyxpKnMQVOAbhxbik8eE7X+g5Um7IZEshLrjinVqjSomR6cvWte2PZ/DsnvsfiVrn5MM38yjwCQLnlS41cmor8jz2XU/wZlnaAOHTl+XpSjYOFISmIF5AnlbjW2d5likAgqcKiCEoYaJF5glSuHtxqr5t8Q8W0gIwuAOHaCgEFaFkkWMRAF7+hpl2ZzrN31BbqGw1BnUkpVfaBvyHrXZMco9Tr+zseSL6V/oRZxk2IfHe4x0oEDQlROsEi5BBgHpepx2EW62Cw83F9KYOjfiQTyPrUXbBvErW6vFaSyhI7sIP9S0apG8hIPvRvZzD5hhEPQjvG1ay0AoakqJkHxcOk1zlNRtSXt2OUYuVOL9+5vk2UY5oqSNbB0kJCTrZJHMmY5bDajuz3xHWhwsYxBbcmAopIBM8Ry68qrKPiljsOru32UFafmCgUq24x6U9y3t3hMWf/AF2BU3MgOpQXEi9gbBXIWqnwZveSXumJ8aC2T/DLLneOwLxQrFMaTbQ+hIKb3sRtsN6iy3MsEolDDo1RI1fMVbcbcAKaYjI0JaJahbChqTHAESPT9a5h2tbZYcGptSPENJFhtMCPtUupvTLkfpitSOgZjmSglKflVxO8Qb+4CooTA48rKgLpAj5oV1J853+1KezueMPNd2SVCdWoxa0Getq2eAaWS2VpAspd4UCJnhMfXnSPHe1bjKdb9jdvENJdHeIShKLhShqvbTpAmABcTBvUuP7SsJ1Kbk81KSQCesgxw4zSfD4nDvElRCnAbKFjE2uSUg+nqNq2xOEbUCpayqPliLdJUFEewNa4w0rcyznZT+0eYKeVIQUpPEFOgnjbT+dKEMGrVjMGLlMQeMKPvqMHzil6MPTTy0Y3yISwZoxhqKYLw4qRLIqcs9oAO03NTKwoPCpEoipUqqEpvscCfw9ZRc1lDWzijqVNF4Xag6a4NA0CvWyOkNHkDeVWgqfFpvWjbdBNUB8k6NqFeTRABrA3NKnRzG/YztKrBrI/5avmH6da6Tgs8Q4CprxcwCkEW208a5AjDU0yzHLaI0x5xw48ifImpzUZOymPK1szpDhfekad9gEkLAtvptufTrtU+UZE42oiRHGxMEdZtx2HrU+A7xxpvQpzxgEmQr6E7dBTR8DDI2uRwBgfeKyZZpKkbscG9wfMcUGkaEkelj9Kqxynvn2y+oITKdKba1q4TxCZo7MczThWjisRCif+C3I8R2nnHWK2+HGUKxeJ/j8YbQS2gnwACDqSDwt0Ii/CkxQdauP+j5JJOjreQ5aG0i0WgeXSh+0uOw2EBxDjXeOxCEoTqdURsEjnJ360o7R/EbCs4dS2Fh5zV3aUp/r69OtS5tj1pYaSsjvlIlagBIJv4Z2vHtW5JY4UjH1ZJ2ym4jOM1xTyVOMnDMKWEtsBKS4rwlRK1KB0pABkxxio857bt4UlpxpxboIBSkQm8CyjY3IroGLzRvC4QOvGSBCSfmUsiwH/AFKPvNVDO82ZYQFvAKcUICQJUVRMCsfqKc02rs14LUWk6oqyljEDWMOWNSxJn5kpClFXoQJ6UZi+0y8C62y80pfhGp0SUlEAagn8JmZjzr1GOceLQW2W0qAkWKT3iVeEHhA386P7KZwpxSmnkjwE90tUalIkgW5jb/eot+Vt4sql4e4P2pzcthlaWmnUPFIbdUjUtCibSg/MPIg3pvlva95hYZzXAJaQfCMQ2kFna5VvpTA58KPyNLL+JXhn0jUgpxDHVMjV5KSobclCnefv+MJN0GxSoApO4uD6VqwVDGnRmzXKdDdpKC2AiCgiREaYItEcKo3a/s+33a1LTqATcDYwPpYx6miMV2mw2Xrw7N0sugpT8xSgiNNzwMkdIobCdr2MwW9hR4XBqAB2Wnjp29qtljqVk4OnRyXI3sK6tSW5aXPguYIHO96tDGbuNw1iNRB4qFjy51z7tVk6sHiVpEhIUSg8ImLVc8lxJx2FlUFxu19oA3pMuNUpLgOOfMXyR5n2MS4e+w61K5pKwkknjJBgdIoB51xICVzM3BkyBzk3HWfKm/ZfMfGUFaUFNiFagfMWvTLtFg0qGtISoxvF/wD7G/tSOcq0sE4LS3EqS1zxPkSSPQ1Eak03rxSazuVmMjisrCYr0GuARKXWne1L3c1MjCWmm2GUWDBdZRPc1ldaO0lXOGtUrIgVIgGKKbw9q2yn5ChViBet8MKZt5frN6ncysAWpXnjwCnyLwzNT4fCRRTWGqfRFRll7CgncVJh2tKwq1j0j60SE1qaTWzjr2QYxt1sKQgJhIGlJFjxgptFDYLDDEvnxOFCD49R8PLSLCfWq9kDz2HwDrySNjpvadpkmJ6RT3seotZet9SgVELcMlJTq/8AjbbjUnHlnr453FBON7M4bGPBxclDI0BIMIkeVqAy1K8xGYIwy0oUhPcNpMi3Ene5uOlRdnczUMrcdstag4YgwokkbATVd7CO4vLV+BJdL11MpIMqJOnST+Lb3NWxVbUnxshcl1cVyEdnfhtikAJfCUFpwOtwUq1EbpUJ2MW86vucNqViMKpSFBI1JWCbCwUBY801UO3fxExLSksKwimnVAG67xOyVJsTNvaqqPiXjNIStsEJII5iLiedanGUlZmUox2L38T8T36G2Ui6XWz5BJkk+k0nzTxPNOkSlE6jM3UQlISOZkz5UX2jwLjmFZxzSgpt1KFqbgak6hNj6kUmwL5MJJUbdLGSZ9eVYJ6r3+/+TZDTWxacvaSAESTpIPiMmSZP60Bm2FSp/UqEoDUBQsdSiSdKhtsPpW+HxRmSN7+s3/flSXtFmKkp69Nv78KjGLcispJRNMLmTjGMwbynJ0FbS1f1JUICjHMhPqPe8ds8+aLAduSCEgCCdSvCInqR9a427ilqUkJBJVFufKaZZtma8MltDkKUCFBG9xsa9CEHwYZTXJ03MskaxjaO9BUpAChwGqNgTfccOVV3sb8N3UYv+IcUA2klSEpJmT8t5MAeftVRa+IuJKxqSNE3AEqj/VY3jpHvVswXxg0thPdBfCUJUiDwmZH0FaNEkR1RYvxobOZvYRYSpBvJIK9QGqLfKATt0pgww3g9KEWC1HkbnbzvzqkZnmThxf8AGwq67jkk7Cem36U27XZsAGlAqTqUlXSBeLVCULaS4KxlS3JO0uGQy6h8pkKI1HUCfQbdae5pilBtsoIKFcyOVwRzpP2hUl/D6laYgKSvSSZ/I/rRGUKGIwaCkEkAWtMj1j98KHZMPdoU49vSs23v70OTNPn8IXmrA6k7iIPXelP+HqG/tWWdJ7maeNpgTgrxlsmi2mJN6MQwBVIpUcoohZw8Ctyg8KIC+FFNJFHZjxpir+EVWU51prK6kPpiVEsAVKhArF1iDU7Mhu0dJqdx0GoK1UaSk3Z2omkVG4a0CqymAazReUYPvnkNkxqIEwTvQ0cK6V8NuzYSf4hxEn8AMz5xsKZD44OUqB/imx3OCQy2k6AI4gSPIXN6zJHteSOqEq0tqTqjw2EcbewtTX4pMKXh1AQBHr6ch7Uo7Bq1ZDiwdkpdv6fQfvlVlC419zc5VJewN2fUpjJQsg+FC1QDfjzEfel+VvrXhWHdSkOwCFpAkHgac4PBrX2eUEQVFlfyjfxEna23Gub5TnmJTh0NNNqV4onQoiBFgoe3Sk+C5amudQ/xVHSnxR0PMs3ZzBlLOYjunUFQbxSEkJFvxz8kjfdJ5i1IM77FYlrBuYhOJYeZSkqCkDxqT0PCj3sGFgeIgwNQiQJuZB2PWmwcKcI6xMNrbKDyg2ME8f1rln4s54PBVuyWeuMNOYB26E6VI2IHeJClDrv96JZgLBi37NA5XlvjEfrbnJ386sf8Onc8r8v7UuVpzsbGmo0arx6BxuNtovMgc+VVrPH9Z5T0H5VYcXlwJBH5/SPWluZ5eAmT6EkRw5GhDSmdO2hFlr6W1hahtz/dtqQY/Fu4vElxKSVKPgSBNk8h6U6xrUoVAHIb1P2ESGsQHVCdKSkDiCbzbetuNpJsxzi20ibDdk8U6AHENsIIBU4qQQDynjTReXNltLGFT/JT/wAV5QhS1D+kEbcdVe5jhlYjEFxaiociSYnlNHLxeHRdTpBNwkkpuLWTFhaoZMr4iXx4lzIQsYQMktrVqDhISFQYttfhFKe2TJQ0ykz4SQDwgDw/StM1x/e49otmYUACN97g38/emnxFQe7QTtrHEcjVscXGUW+5HJJSi6JmhGASVSRoFtz7RRnwvdSpC25ggzAmY5wdx7VpmTgZy9qVbtiDFj9LG+1V3sO7/wCoBEzPOm0dLBq6kdWRg0oUSBE76dj5ilue5bp8YFvO3udqsb2Xd4jXeYm2/txqJzBB1opVeOMlJ6TFY8mK+Sr6kc9i9epM1vmOGLSyk/n+YFCIfipLbYy3QT3XGtwY2oVWK4VI09Rctg2ekGsrwrFe1KxRaU1rFFPCoEpmnTJnkVqlNTKRUdcmcYG6901uK9ihYQvs/lJxL6EcCRMmJHIcT6V9AYHBoZbShCQAkAAWAt0rnXwzytCSVmCuOv5wSPpXQsTi0gG+wvWvFGlbNGOOxzn4sY890oCDY+X0pl8PsCj/AABSUJSSttxShvKiDdXWwtwtVI+Kjq3PCAQkm0zf6fauk9jlN4PJ0d4QlAbUVKgidXQmSeFXh8rHnepUQfCB1LuWMi/h1oUCZuCZ9Kh7avs4JkFDNyrSlCAAVKJ5Ada5/wBju13+GOFCkn+HcWtUk2hWxAA4W41dMnz443A41xx1KUpU53awJUlu5FiLnlSZIKS4Gxy0vkDXh9cakiTEwZvYx9aAzFBI0m0/b8tuNF4PLSzh2u6XHepBMk6g1usi13DaTzO8ChVK+YgG0xXntKLNydo0y9IBJ2jY/pWoQdRMnnBi30t6VmFVc7+XOZ4VK+D034Tt72NMuRXwaviAbzYnjflPOkmcPK/FG/WONtt9/SnLySY+u+0feKVYpJvxienGJtwqsCcxApoiff36VmShKXxOy0mfNNx91VPil2HtNQqGktrE2WPLxAi/0q/ajP3stmGSkHxaY4K/DHmPM7/3oDO8sw76kd4YInSZhVjceVeYx5PdRp+YEApJA1/Nw9bUlawCcUE+Jxt5qFL1XHp0tv12pceNvqsfJkS6aLHgOzrDSw42jxDz4+f6Uu7fNH+DKlTOoeQv5Uuw+dhGJWXHQUphKADIjyA3pl8Q8YlWEQAoeNSeIuBew3n0rVGLTVmWUk06B+02HW5lWFcn5UgKTwIAIm9waqXZfF6HhIkW23rsDTKXMvDZ27sR0tz41QezeQKDxPy3sFTeOsfpT2tIK6jq+TY1C2xChPW3329qnw6ylwgqN7gGPuN6iy9hOkAoH0/WKiXhEgyk8eoPsTwqElsWi9yudu8JfXAvyBH5xPpVJUDXS8/WVNKCoMe3qDVJZwsnasskrEnHcVttGj2mjFHOMAV4mKlNoGyAu7rKLNe1KxBIlRNHYdrnQjZiiW3IFPIkbYlEUFRDrk1CpNBHGyFVM03cXjryqFlHGi2002wUdC+H60oCkoBKjBW4ozvt01dPvVuxD6ECAmVH1v6/eqJ2EKlOQJkzczpTa+kcVRx4D3q94t5toEqIgDpw51qhwa8b6TmfbzIXcRLhuB0It0E39abY/H6skWkSSE6AmEg23MCIG3lTjEYh3EpVpCkIjeBqPlOw6xVGwuZHC4lSHNJQoEBKgpSfMnnvwuePCqLwO/JV8mwrmPwysMmC41K0E28P4kgnieA86sHYnKCnvEvawk4dzwqJsqQlXIceuwrdnJGjiE4jBupQsHVpBBbJBuCJMe9dC75L5ZK9KVpN0qSdKpiYnf70zn2QkY9yvMtkpU7J0qCUNJM2aQNIMf8AUZPlFQusnuyRt13Jip+2GKdTiA0w0Sm2tYi3Qfu1ENs94UtmxgW4xIBNefOLu2b4tVSK9gWyTCQbQL7GevA/WjnGoIB4eYPl9qSY/NV5ZinW30q0EqW0sCQUqM6R+7dLU1wnaRt9HeIhQ2JIAIO8RF7GrSxSRKM0/fwSO3sRYzPKN+H+9Ls3UoIsPuB1t+tMGs5w7iJQQTy1cJF5HC3DnVTzftS2ZAUkk8Y/S4poY5WLOaqwR56SpMweO/8AsOFFtsakFMcN7bj60myJxeKxEgeFKDqE8Yp7hsUEJINxMEAXvVpxcSEJWTtta0KQSAfwyCRPA2NI1Zm7hVLUloeJMLQRYEGJEp2MUS1mkP8AdLkatiJiD9jTnOMLCP5iyrwKA+WSLEA7SetNiTjyLkalwc/zbLFoCXd0ruehPDfrXmaZup5tpBmGx7/WrjjWEvpSi+hO45kbAUpb7MArK3CEJGyRyHOavGfki4+C94HFk4VpEkFSRBsQbX2/cimeUZYAgSAqNx4SOpA3HUVzvLcb3mLQEGEN+ERZM8JG0xx6Acq6UhpaU60jUI2Bg+hO1uf0pWq2GT7h7yISQlenje4EXuOG2/CxoZlS76ilQndPQ9P9xSXEZklxQhSiQYBulaVDcL5wQbjncU0wROmbSOexTxSeRH5Ukx4hOPYOglJJtsOI9KpzqtJNiDyNXLGPgJ8Ww5i4nnzHWqtnjI16uYBMbTWTMqVhnxYtddmoqjWq9SI2rNZE2SusqEisrqRwqdVepGXa97qTUyGYp21RMlQ3Wd1JqNS4rdL81N/YJM2ipoArVratXCaZM4tPY/GhsqlWnaTaYJ8KR1Jv7VeHme80wLWJJ2A9f3euadm2JWIEmRE/1HY9IuZ6Twv1Jh9OkpTeBE9f3wrTB2jRhexpicYlALbYlXH+5/f3rlvxByVaxrIBPPcDyrpDhbattfzJO5PXjvx9a8zHBB1skjeIB4cv9W3l962+StLg+dctzd7DuphZ3vvtN4vBruXZ3OsNig34zIKdUHYyDBI+w2rmnbXs2ULAQL9B++tJ8hcXhCHFah3akkIBPiUFSJI2TJHhkTzFWemavuSWqDPoDNOy/hUtt1V1qdi0GZhH+WSTzk1WsG9iW3UhxoHYFSecEqtwExT9ban0pfwboGrSVtquBIOqBuk39YpM9nWNbIQvCJW54pKDfSDa5HEHjWScN9kaoS23Gvajs81mDEOJuBZQTKwfXhXHcZ2Ufy93SuChzwix0K1WTI4Eb+4rteCzbEk6ThAgAJnU5BE7gjTEgTxvUef4ROLaLTqQCb2UJSrdJSbGRvNXTdEWlZ89IxbjTa9BAG/ygchtuN/pQ2T5C7iFAwQkm6oJuf3vVs7MdiF4h3Eh53+WyrTb/mK3HkIifOr43hgw2AhorSACNJTef2DVlJRIyWor2Hy5ODYVoT4o4CSaUYXDPrkpbAPhjV1uoGDY9adZjnqwkkYVc69I1ERp4kETwpOe0GICyO4UBq0ixHnIG46dalJNseNJBjPZ59xw+FASFTJuYIg2/qBi/Goe1mAKe7Rr1EJ0mD+Lj+zRjDmLXBeUllu/iBuU8IMQPKq52gz5GsIQBYbqJhV9yoEEWnpzp4RYs5BuAS2wgkqEgSZ/e1VfN+0DjpKdk7QPM+t+X61FjiFSUFQIupCrqAiZBEBY49AeIvUmS5MpxSVR4CbnlyqqSirZLeTHnYbAHUVqBA2MTPrXTlYgIQEKEpVa299in9NwfIUBkmEDKbi/7mKV51jruM7hPiAubWUCkjaxtx+lT53KcbE/8HCipJ1AwQrcgjaY3sN+nnVgy1wTpVA1cOF+Xr96UZesaOdgb8t7nhYG/l0pk6xqTCblIkDjG4jnaaRjEfaHwQFCDum5EjiAdudI8/ACExx28qztDmivA1CiZB6Da9/3t515mq9SUTBPGoZlsN9DETaSaKQi9SKbit2zWFy2IERZrKnrKWwCZqtlrqZLU1o6zFNqAQRqrUNRUzaa1co2KENOQKmmhEoqZFLYwRhsaUmArTvf0M7X/flV5yTNB4ED+kE843A8zcx0MzXOVi9WHJcwSleiN4JJN1K4z02HO1aMT2Gg6ZcFtqcXqOwgJ87GfcfSnbbg0gb6bX4qi5+/tSrDvhWhI3IBPCATHpYK9jUScUVPFA+VO8bX4edh6GtMTVdkuYZclySRMn+/24UBg+zCJCiBDYn/AFq3M7ACfcdKcuvTCUxBO/ITFq9zfMUtMkJiTt6WmuoNlFwueowrxZeSoMgwhSJC0KUeMEBQUfw3O5uKsmHzPCJ2zBaidwYK7QdJ8MhV4A3lXlXPDhu+xPeuToZClRvP/wClE+voKgwWFdfUtaUgeEpRPyhbivCEk/0hIUf6iRwCYqoxrcm3K9jqjIQs+AuuSCCpSiBIvBA9B60h7UdoxhgU21KsEj5jNkgcY3v50TlfZjEaQe9IMrURJEyqRJnhMUozDscNcqWQuJX4VKhIk2JvIv6mlTQWmUzsx25Wy88XUeBwhSgAZBFrDjMir736X0JUkyknVKDHiAKk3ESLbHkKSnsUVAKSrwqIASEkqPisSZMW4+d71JgOz7ranAzrbgBVyC2oKCuniHHnuDcXo3F8E1GSJV6lBWh8TqnxRZOxjbY2PnwiaDxyXkwVPNNlJgqABBTHhmePnwCdomkWa4R861LTbunIKTYqIER11DhVfRqLEODxNGwM+No3KTxtqkHhq5mnjG+4kpV2HuZZndbTrinZuF2hBPyqSI+W8XsON90uCylbi41BaOHLkbG6FDiOFuBuK4yoeGZ0k90q06D+E9N7dTwNXLsw2ANhdSVeSiDrHuPtRk1FbHRV8iZ3IilaAJFwUHiBuUnmN/I+Zq95Nl6G27AC23AGxt7VBiUhKQTwkA9CZqdnFhBubGCOXL8vqKS7GqhkMWIBtaP39KqWaIKcSCLjT4Fg7hWwN/L2qfO8UUFSQbKSY6LTJBHn9qC0EhDhN4iZ6yNvI13BxYcIIQNwQLc+o+1RrznugAbHRYgSk6doG/GI5EVF/iALczcb8SlSefQx9apuPxRfWdOyjGmSIVxIPIiSOtcl5Ob8DvBOKxOKKxGmAqLnSYkgHl82/OmedjxpveCNudEZJh+4bvY84vQuOaDqt9uO5BqGVotjQMl2U332PnXrJtQmPBaWJjSvjwnzqdhBNeflhTtdyGSGmRMVVlenDHnWVOhAJhcWrd4TUBMV6Ha4U8Iisab1GvF0Zl6aJxMzh61eaArMRiI2oZeImusJ7orVghC9XGDB5W+9ZrqBxV/3xpotpgsu3Zl9TkKPhA1aRe9gBPE3JPpTvHANJgeaz+Iz4lR1JP14VWcufLZYSEgrXMyCQBG4gWPntVrcwClI1EE7qM8zw6/v03RdKzbBdNFdxWe6FpJtttw4ACOXleaMzVZWgE2kW6DhP6UozfLzr1KG17Xj158P0qRDynBp43Uo9eAHQW+tPydVCxyAFpERI9YBH3misnaUHUknSiUxFzZPikmyRzMVMyxCrpkDa1yaYWSlOqLSojrw+umuOWxeMZiEpZBmNgCBJFuA50mxOIJQqNtICSr5iTz8iduFV9Gdq0pBO+w9h+nlRDuaJ7rUbkKI9Em5+9GwDZC0rSsGQCBsbhOwA+v1ocqI0BM93ogTuZ1KvztqvzNV5/NQ2CJuqZ8gdKfWCa9zXOIKADKhA9RAj2UPrRVgdGmOYDiCkDSdMGwIt0O4kelc9zXDEakqCQdQiNjpQoEjmPk5bVcXs5nYWPvwuDSrFo7wkKEgXB6nj7U8XQjVlNKVmCPwkg7cIj6ED/SKtGT5glIT538yI9rD6143hAAR5f3qE4cCT++FM3YqVFkxGKSUBRNiLjrI/T60kzDEHSE8OHGyhQJxKiCOBP0gCKmYX4AFWj8r/lFccCuvLOnUZ0kH0n7bVO5mIbCRPhVEjpx8iCPpyqPMVgAARMAjqJuLeZqtLSt4pCQTAA53iDNOl5Eb7Icu5qSShuZJEecRB5yCoHzHo+7MZEW1a1g3vwHltxr3szkCEQpdzyIm9WHFPJSD+/apzmUjEFzHEAmJ+p+1aYKB+/70C46TfhytWzL3KKw5JWzXBUh24wHElKhINL2m+7JQb8j0olh/gTf61mMb1CeI2NvY0lWqBmhqiRF6sqXDsgpBO5rKmefpYgdvWzIoprLXPxAJ/wAxAqbB5WtwnQCqNyBb3NLpdDrDkfYGWmpkLgU0V2cUPmUZOwET9aIYyFuYUSs/+2jxK9TwoRiWXpJ99iuBtThhCSo9BNNMD2TeV4nIbR/1fN7Vc8Ng+4T+BlPIQpw/pQOZdoEtqAQ2Vq4Fe8+XpTqDfBaPpscd5bisdlVFQ7pBUI+dR0o9jf2plhezrDSgXVp1cUpHhnrWjWZYt1QCE3PA2RRznZ3ELALpSlIvA2qmiluVWhPpQv7RKDbrLiUJ0gwFApHnJPIcIq44bGh1pJmRb/a1AZllIcwZRp1Rt586qPZ/PXGFBC1BDafnOniTEAgBNzykm9xWmDTiSyWpWWfMcKD+CRNuVVnGo7skmIkWuSY2HQTPterojEB1IMwDtNvtb70sx+GhUFOrj04R9qFUc9xBhMcFlINrm55iZPQD2tWZokkkJske5O/786h/w0h8T+KE2Py3uJ4mtMetSZB/Er6bnzsD9OdOTAVrMpgWTB67yPyodTyilybDcDz/ANxTg6Yk2387eE/ak+ZPiBHFJP8ApBgD3j2pkKxIcZ/NgmQlQn0/v9hROLdJAIJ3mevhn6gCl7GGOok/iP50yThZSQdpB+h/WmFQvZxNwOH9v37VKrM9I6nhUb2GPhgcDHnNFJyrSCTvYfT+31o7HUwT+JJv1t9jXidSlHr+RqXuNJiLXP760bphJt0ogA0MQTPCD960zB9KEK5wSPPh+deZ3i+7bKhvIT6Qf71XUpcxLnh2sDHIAD8h7U8Y92I32Rot9Tzg0zNvIGIP761dOzOQhu6pk9KIyXKkNQNMq4+d6sSQRcEAdNooSlY0Y0bIagbH1P240pxgKjewpi+9PD1BtS5SJ5isuSReCBXk1GGetTYkoQLqAoDDYhTipSDp5xvUKfJa1wNWlWv+/rW6nd4PmKBWqLj2NboJVt/auCEBwdfpXtD/AMOocK9o7CfDj4GeWoC1jUArzE/erbnPhw50+G3C32rKyofUa18jK3h/+Cg8zfr586sOYDu2PB4Nvl8P2rKym+on9IO0IZJFiQZ9qTZQgFSJAPiG9ZWVaHBOfJec5EJTFrJ2txFSsuEs3JPmSaysrsnDOh8yD8Gf5Z8q5Rmx04zw2vNrXve1eVlUwcIlm5fuXnJFEi5nfeh8co69/wAX5ivKynmJAWPfIn/UfXw3oHOh/NT/AJh+VZWUEMxVmh/mD/L/AORpQs/zFen/AHCsrKoicj1seAeX60Y5t7VlZRORs4kaU2/Cn/uTTLECzn+n7VlZSDCjFC/v+VQYjY/5v/EV7WVVEmVXPVGPUfnVh7GNjTsPYdaysp58ISHcuGESL25flW2I+VVZWVKRVAJFvX9KFxNgqsrKzSLLgp2KUVPwoyORuPrV3y1A0xA2HCvayjl7ex2HgWZgmFWt5V7gzWVlR7FVyNqysrKUY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447800" y="84857"/>
            <a:ext cx="1758432" cy="4029943"/>
            <a:chOff x="1447800" y="26987"/>
            <a:chExt cx="1758432" cy="4029943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6987"/>
              <a:ext cx="1758432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807" y="2746550"/>
              <a:ext cx="1749425" cy="1310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447800"/>
              <a:ext cx="1758432" cy="12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Left Arrow Callout 23"/>
          <p:cNvSpPr/>
          <p:nvPr/>
        </p:nvSpPr>
        <p:spPr>
          <a:xfrm>
            <a:off x="3352800" y="76200"/>
            <a:ext cx="3886200" cy="3980730"/>
          </a:xfrm>
          <a:prstGeom prst="left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0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95552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অন্বয় ও ফাংশন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আজ আমরা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সম্পর্কে পড়বো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7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" y="762000"/>
            <a:ext cx="899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–</a:t>
            </a:r>
          </a:p>
          <a:p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অন্বয় ও ফাংশন ব্যাখ্যা করতে ও গঠন করতে পারবে।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Symbol"/>
              </a:rPr>
              <a:t>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ডোমেন ও রেঞ্জ কী ব্যাখ্যা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Symbol"/>
              </a:rPr>
              <a:t>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ফাংশনের ডোমেন ও রেঞ্জ নির্ণয়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8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0" y="274320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অন্বয়ঃ 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যদি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দুইটি সেট হয় তবে সেটদ্বয়ের কার্তেসীয় গুণজ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B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সেটের অন্তর্গত ক্রমজোড়গুলোর অশূন্য উপসেট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R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 হতে 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একটি অন্বয় বা সম্পর্ক বলা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553" y="150658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অন্বয় বলতে কি বুঝায়?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210" y="152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(প্রশ্নত্তোর পদ্ধতি)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6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085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(প্রশ্নত্তোর পদ্ধতি)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7" y="180330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  বলতে কি বুঝায়?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2413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ফাংশনঃ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দুইটি চলক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এবং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এমনভাবে সম্পর্কযুক্ত যেন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যেকোনো একটি মানের জন্য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একটি মাত্র মান পাওয়া যায়, তবে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ফাংশন বলা হয়।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ফাংশনকে সাধারণত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y, f(x), g(x), F(x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ইত্যাদি দ্বারা প্রকাশ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9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ডোমেন ও রেঞ্জঃ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কোনো অন্বয়ের ক্রমজোড়গুলোর প্রথম উপাদানসমুহের সেটকে এর ডোমেন এবং দ্বিতীয় উপাদানসমুহের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সেটকে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 রেঞ্জ বলা হয়।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0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486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blipFill dpi="0" rotWithShape="1"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11500" b="1" dirty="0">
              <a:ln w="11430"/>
              <a:blipFill dpi="0" rotWithShape="1"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44682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S={(2,1), (2,2), (3,2), (4,5)}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অন্বয়টির ডোমেন ও রেঞ্জ হবে-</a:t>
            </a:r>
            <a:endParaRPr lang="bn-BD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{2, 2, 3, 4}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{2, 3, 4}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{1, 2, 5}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নিচের কোনটি সঠিক?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ক)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গ)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ঘ)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ii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iii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715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সঠিক হবে-		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0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200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Jahan Computer</cp:lastModifiedBy>
  <cp:revision>21</cp:revision>
  <dcterms:created xsi:type="dcterms:W3CDTF">2006-08-16T00:00:00Z</dcterms:created>
  <dcterms:modified xsi:type="dcterms:W3CDTF">2014-08-12T15:28:19Z</dcterms:modified>
</cp:coreProperties>
</file>